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8780-2ED0-5790-34A2-4340DFC82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0B469-A4AC-7FF1-72E2-4AE40B314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F07D-124F-B68F-E36B-56E0439C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7C977-E306-8B90-F5F6-DAF79A63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A0E2D-B797-5A7E-9106-641E2017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2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014F-2DCA-386C-ED70-6E1A6F3B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901E8-EB5B-B354-0AE2-488596A6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27096-0B27-0106-AF5A-C8439839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C49E-0F65-29BB-F111-4A8A1CBD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8E8B-EE3E-A01C-4388-B119F65E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1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1FF34-F039-0CEE-AC4E-24D918665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C9DFE-6E2D-DBE1-7CFB-32049F646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D97F2-1EB5-2923-C3C1-4C08E83F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BAFA3-32C7-6BAD-C666-44D35EA5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5A81B-92D7-9D40-7594-29B3179A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69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1F12-2D9C-2FEA-423E-77183D40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D66D-711A-8505-9D06-A82089947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B134-50D1-9EE3-16C5-1CD540CD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8B526-F764-CC75-525F-8F0C0C41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90BE-1593-9448-D4B0-C431EEFF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B8F3-EA1D-4A85-C227-4DAE7206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4C06-A2BE-DC84-D137-29E0BD5D0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49AB6-A3A9-2AA7-3C25-D45D3689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33FF-F3DE-7B9A-FFC8-C265FFC6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B257E-09DB-6D0B-2256-55AF749C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2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18BD-74A9-14A3-1578-13D481AE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4A52-3361-CAEE-6656-9DB294F69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7647A-A987-059E-BEFD-C6F2C53C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E66CC-A530-4BBE-8CCF-922E412C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69EF-12F6-34D1-0665-04942441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E4212-E376-2BE4-7EF7-4B1A1FC1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0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1A78-CFEE-1827-4F7D-631CC7F8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E522D-A060-8471-1E1B-6A9F712E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3D09B-F4A8-5F7B-1900-65226BB55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C0F8A-ABF9-8FDE-B380-45BBAE02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B3C00-1A35-47CE-B0A9-FA5FEF127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A2CE7-70EB-CBB8-3E59-733FE81D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58145-ECEC-7361-7941-940E4E9A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EEC3E-06AE-8B0D-D3B8-27959D8D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6FD1-C4AA-4E00-E5F7-DCD83B46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49E82-0F08-F520-C7DF-1BF4C9CA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23EC8-E656-EEC4-F064-821527AC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AAA3-2A21-8EF9-B484-2952C9D0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8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26FA6-264B-ED78-B515-59DB830A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69AC9-E941-CFCD-927D-80586646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7987D-3CD3-A6FF-F3D4-B34ED6C2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FB83-6039-8BDA-7CDE-476C4ACE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9998-BFE1-CC86-3DCB-BC3BA80B7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5E02C-74A1-8D56-6E03-9F242A6CC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A5432-8D23-F3CD-858C-F7114AAD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0608D-6CA1-4C0C-4A88-D4249EEF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084D-68B9-ED83-6D7D-BBF423B7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050E-D10F-6FEF-4621-4639B1B9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355A9-D46D-682D-CA74-52F163D2A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90A81-761C-9A8E-B266-05B5A6D5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D2098-51FA-E6BD-9887-3355163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3CAE-E0A2-8605-ECA7-33DCA061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8616E-E457-4266-435B-05795439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7EDE0-AB0A-E25E-E58A-26285D75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9FFAB-579E-2FE9-388A-BC422F9FA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EFA0-E6A3-30EE-D9F4-93E05CB52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60BF-35AD-43CF-ABE9-81687545DEDB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C343-2985-7550-A581-F1DBADC29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1ED9-0177-8E50-31E8-716BBF554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0CA9-DF49-4EEC-A158-0941FED48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9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9F019ED-3AC5-CEF1-7517-833D2FEEF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r="9944" b="8804"/>
          <a:stretch/>
        </p:blipFill>
        <p:spPr bwMode="auto">
          <a:xfrm>
            <a:off x="6374756" y="0"/>
            <a:ext cx="5817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AB6698-C70D-02D6-00B3-83333F845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1069" r="10507" b="8973"/>
          <a:stretch/>
        </p:blipFill>
        <p:spPr bwMode="auto">
          <a:xfrm>
            <a:off x="0" y="0"/>
            <a:ext cx="580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B6C79AC-D5A9-1BBB-CE70-224ED3C1373E}"/>
              </a:ext>
            </a:extLst>
          </p:cNvPr>
          <p:cNvSpPr/>
          <p:nvPr/>
        </p:nvSpPr>
        <p:spPr>
          <a:xfrm>
            <a:off x="5817246" y="3399099"/>
            <a:ext cx="571834" cy="77164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9B61E-0E0D-4345-E702-19CFF799CD25}"/>
              </a:ext>
            </a:extLst>
          </p:cNvPr>
          <p:cNvSpPr txBox="1"/>
          <p:nvPr/>
        </p:nvSpPr>
        <p:spPr>
          <a:xfrm>
            <a:off x="5802922" y="2558005"/>
            <a:ext cx="6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SST + 3°c</a:t>
            </a:r>
          </a:p>
        </p:txBody>
      </p:sp>
    </p:spTree>
    <p:extLst>
      <p:ext uri="{BB962C8B-B14F-4D97-AF65-F5344CB8AC3E}">
        <p14:creationId xmlns:p14="http://schemas.microsoft.com/office/powerpoint/2010/main" val="32118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3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</dc:creator>
  <cp:lastModifiedBy>Hamid</cp:lastModifiedBy>
  <cp:revision>2</cp:revision>
  <dcterms:created xsi:type="dcterms:W3CDTF">2022-11-11T00:39:30Z</dcterms:created>
  <dcterms:modified xsi:type="dcterms:W3CDTF">2022-11-11T00:42:18Z</dcterms:modified>
</cp:coreProperties>
</file>